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16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59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595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840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6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190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434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589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603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685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76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26AF1-CE80-4C8E-846B-50004B1F197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6960B-E70B-4D65-AB09-7E0BF4CF0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226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517775" y="233549"/>
            <a:ext cx="2873189" cy="526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24” 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88859" y="860612"/>
          <a:ext cx="4303059" cy="5540188"/>
        </p:xfrm>
        <a:graphic>
          <a:graphicData uri="http://schemas.openxmlformats.org/drawingml/2006/table">
            <a:tbl>
              <a:tblPr/>
              <a:tblGrid>
                <a:gridCol w="4303059">
                  <a:extLst>
                    <a:ext uri="{9D8B030D-6E8A-4147-A177-3AD203B41FA5}">
                      <a16:colId xmlns:a16="http://schemas.microsoft.com/office/drawing/2014/main" val="905921912"/>
                    </a:ext>
                  </a:extLst>
                </a:gridCol>
              </a:tblGrid>
              <a:tr h="554018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   </a:t>
                      </a:r>
                      <a:endParaRPr lang="en-IN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58413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4988859" y="632012"/>
            <a:ext cx="4303059" cy="268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39235" y="954741"/>
            <a:ext cx="67236" cy="54460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5400000">
            <a:off x="3200849" y="3416160"/>
            <a:ext cx="2225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             36”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6431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sharad</dc:creator>
  <cp:lastModifiedBy>Dr. Hari murugan</cp:lastModifiedBy>
  <cp:revision>2</cp:revision>
  <dcterms:created xsi:type="dcterms:W3CDTF">2024-11-20T06:23:15Z</dcterms:created>
  <dcterms:modified xsi:type="dcterms:W3CDTF">2024-11-21T14:40:59Z</dcterms:modified>
</cp:coreProperties>
</file>